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8C7CB-7B58-4877-BEFA-BF87C8E2D31D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246C2-BFC6-49DE-8397-E2B32A1F9A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C0456E-A6C8-47A4-B31A-723727C571B5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55A19-D4A7-4269-98B3-DDC0DE6F2496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7617FD-2278-4155-89C1-06277B5CDE10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36AFB-5739-481B-A02E-6D6CE4FA6439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3EE91B-5CBA-4F75-BFCF-926D42E01C1B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359C59-5946-4362-939F-15F81E57555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mencook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mencook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mencook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mencook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5334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Local Community Sponsor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457200" y="1828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/>
              <a:t>2,500 minimum audience per market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/>
              <a:t>Logo included in Print Advertising in market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/>
              <a:t>Logo include on Collateral Materials, including Palm Cards, Posters, and T-Shirts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/>
              <a:t>Materials with discounts and incentives distributed to event attendees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/>
              <a:t>10’X10’ Space, and acknowledgement during event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/>
              <a:t>Opportunity to contribute to gift bag that will be distributed to over 1500 </a:t>
            </a:r>
            <a:r>
              <a:rPr lang="en-US" sz="1800" dirty="0" err="1"/>
              <a:t>Influentials</a:t>
            </a:r>
            <a:endParaRPr lang="en-US" sz="18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10 Tickets per market to distribute to employees and/or customers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/>
              <a:t>Logo and link included on Real Men Cook website </a:t>
            </a:r>
            <a:r>
              <a:rPr lang="en-US" sz="1800" dirty="0">
                <a:hlinkClick r:id="rId3"/>
              </a:rPr>
              <a:t>www.RealMenCook.com</a:t>
            </a:r>
            <a:r>
              <a:rPr lang="en-US" sz="1800" dirty="0"/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Local Lead Sponsor</a:t>
            </a: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Category Exclusivity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First Right of Refusal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Primary Positioning at Real Men Cook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2,500 minimum audience per market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Mentions in all local radio, television, print and electronic interviews as local sponsor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dirty="0"/>
              <a:t>Representative of brand featured in selected television and radio interviews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Mention in all local advertising (Minimum 40 radio spots per Market)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Logo included in Print Advertising in market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Logo included on Collateral Materials, including Palm Cards, Posters, and T-Shirts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Recognition at all pre-event  promotions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Signage throughout event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Materials with discounts and incentives distributed to event attendees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Opportunity to include other brands at 15% Discount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Sponsor Fulfillment Liaison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20’X30’ Space, and acknowledgement during event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Photo opportunities with Celebrities and Community Leaders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dirty="0"/>
              <a:t>Opportunity to contribute to gift bag that will be distributed to over 1500 </a:t>
            </a:r>
            <a:r>
              <a:rPr lang="en-US" sz="1200" dirty="0" err="1"/>
              <a:t>Influentials</a:t>
            </a:r>
            <a:endParaRPr lang="en-US" sz="12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dirty="0"/>
              <a:t>Focused pre- and/or post- promotions to drive sales and brand awareness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100 Tickets per market to distribute to employees and/or customers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Option to sponsor Pavilion i.e. Children’s Pavilion, Health Pavilion, etc.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200" dirty="0"/>
              <a:t>Logo and link included on Real Men Cook website </a:t>
            </a:r>
            <a:r>
              <a:rPr lang="en-US" sz="1200" dirty="0">
                <a:hlinkClick r:id="rId3"/>
              </a:rPr>
              <a:t>www.RealMenCook.com</a:t>
            </a:r>
            <a:r>
              <a:rPr lang="en-US" sz="1200" dirty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dirty="0"/>
          </a:p>
          <a:p>
            <a:pPr marL="342900" indent="-342900">
              <a:spcBef>
                <a:spcPct val="20000"/>
              </a:spcBef>
            </a:pPr>
            <a:r>
              <a:rPr lang="en-US" sz="2000" dirty="0"/>
              <a:t>MAXIMUM OF FOUR (4) LEAD SPONSORS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Local Supporting Sponsor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533400" y="1828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Category Exclusivity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2,500 minimum audience per market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Mentions in radio, television, print and electronic interviews as local sponsor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Mention in all local television, radio and electronic advertising (Minimum 40 radio spots per Market)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Logo included in all Print Advertising in market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Logo included on Collateral Materials, including Palm Cards, Posters, and T-Shirts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Recognition at all pre-event  promotions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Signage throughout event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Materials with discounts and incentives distributed to event attendees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Sponsor Fulfillment Liaison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20’X20’ Space, and acknowledgement during event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Photo opportunities with Celebrities and Community Leaders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Opportunity to contribute to gift bag that will be distributed to over 1500 </a:t>
            </a:r>
            <a:r>
              <a:rPr lang="en-US" sz="1400" dirty="0" err="1"/>
              <a:t>Influentials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Focused pre- and/or post- promotions to drive sales and brand awareness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50 Tickets per market to distribute to employees and/or customers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dirty="0"/>
              <a:t>Logo and link included on Real Men Cook website </a:t>
            </a:r>
            <a:r>
              <a:rPr lang="en-US" sz="1400" dirty="0">
                <a:hlinkClick r:id="rId3"/>
              </a:rPr>
              <a:t>www.RealMenCook.com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334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Local Participating Sponsor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533400" y="2057400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2,500 minimum audience per market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Mentions in radio, television, print and electronic interviews as local sponsor  as space is available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Mention in local radio and television advertising as space is available (Minimum 20 radio spots per Market)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Logo included in all Print Advertising in market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Logo included on all Collateral Materials, including Palm Cards, Posters, and T-Shirts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Recognition at pre-event  promotions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Materials with discounts and incentives distributed to event attendees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10’X10’ Space, and acknowledgement during event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Photo opportunities with Celebrities and Community Leaders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Opportunity to contribute to gift bag that will be distributed to over 1500 </a:t>
            </a:r>
            <a:r>
              <a:rPr lang="en-US" sz="1600" dirty="0" err="1"/>
              <a:t>Influentials</a:t>
            </a:r>
            <a:endParaRPr lang="en-US" sz="16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25 Tickets per market to distribute to employees and/or customers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 dirty="0"/>
              <a:t>Logo and link included on Real Men Cook website </a:t>
            </a:r>
            <a:r>
              <a:rPr lang="en-US" sz="1600" dirty="0">
                <a:hlinkClick r:id="rId3"/>
              </a:rPr>
              <a:t>www.RealMenCook.com</a:t>
            </a:r>
            <a:r>
              <a:rPr lang="en-US" sz="1600" dirty="0"/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Real Men Cook Components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8458200" cy="24384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1600" dirty="0" smtClean="0"/>
              <a:t>Pre-Promotions- In-store activities to drive traffic and increase sales, radio remotes with radio partners and radio personalities, cook recruitment </a:t>
            </a:r>
          </a:p>
          <a:p>
            <a:pPr eaLnBrk="1" hangingPunct="1">
              <a:buClr>
                <a:schemeClr val="tx1"/>
              </a:buClr>
            </a:pPr>
            <a:r>
              <a:rPr lang="en-US" sz="1600" dirty="0" smtClean="0"/>
              <a:t>General</a:t>
            </a:r>
          </a:p>
          <a:p>
            <a:pPr eaLnBrk="1" hangingPunct="1">
              <a:buClr>
                <a:schemeClr val="tx1"/>
              </a:buClr>
            </a:pPr>
            <a:r>
              <a:rPr lang="en-US" sz="1600" dirty="0" smtClean="0"/>
              <a:t>Health &amp; Wellness Pavilion</a:t>
            </a:r>
            <a:r>
              <a:rPr lang="en-US" sz="1600" b="1" i="1" dirty="0" smtClean="0"/>
              <a:t>  </a:t>
            </a:r>
          </a:p>
          <a:p>
            <a:pPr eaLnBrk="1" hangingPunct="1">
              <a:buClr>
                <a:schemeClr val="tx1"/>
              </a:buClr>
            </a:pPr>
            <a:r>
              <a:rPr lang="en-US" sz="1600" dirty="0" smtClean="0"/>
              <a:t>Children’s Pavilion</a:t>
            </a:r>
            <a:r>
              <a:rPr lang="en-US" sz="1600" b="1" i="1" dirty="0" smtClean="0"/>
              <a:t> </a:t>
            </a:r>
          </a:p>
          <a:p>
            <a:pPr eaLnBrk="1" hangingPunct="1">
              <a:buClr>
                <a:schemeClr val="tx1"/>
              </a:buClr>
            </a:pPr>
            <a:r>
              <a:rPr lang="en-US" sz="1600" dirty="0" smtClean="0"/>
              <a:t>Entertainment Stage</a:t>
            </a:r>
            <a:r>
              <a:rPr lang="en-US" sz="1600" b="1" i="1" dirty="0" smtClean="0"/>
              <a:t> </a:t>
            </a:r>
            <a:endParaRPr lang="en-US" sz="1600" i="1" dirty="0" smtClean="0"/>
          </a:p>
          <a:p>
            <a:pPr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580</Words>
  <Application>Microsoft Office PowerPoint</Application>
  <PresentationFormat>On-screen Show (4:3)</PresentationFormat>
  <Paragraphs>73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Slide 1</vt:lpstr>
      <vt:lpstr>Slide 2</vt:lpstr>
      <vt:lpstr>Slide 3</vt:lpstr>
      <vt:lpstr>Slide 4</vt:lpstr>
      <vt:lpstr>Real Men Cook Components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Bettina Lett</dc:creator>
  <cp:lastModifiedBy>Bettina Lett</cp:lastModifiedBy>
  <cp:revision>1</cp:revision>
  <dcterms:created xsi:type="dcterms:W3CDTF">2009-02-20T03:09:44Z</dcterms:created>
  <dcterms:modified xsi:type="dcterms:W3CDTF">2009-02-20T03:14:47Z</dcterms:modified>
</cp:coreProperties>
</file>